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1" r:id="rId5"/>
    <p:sldId id="263" r:id="rId6"/>
    <p:sldId id="265" r:id="rId7"/>
    <p:sldId id="273" r:id="rId8"/>
    <p:sldId id="266" r:id="rId9"/>
    <p:sldId id="268" r:id="rId10"/>
    <p:sldId id="275" r:id="rId11"/>
    <p:sldId id="274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1" d="100"/>
        <a:sy n="91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2879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bn-IN" sz="13800" b="1" dirty="0" smtClean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13800" b="1" dirty="0">
              <a:solidFill>
                <a:srgbClr val="00B0F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 descr="849660_2010_15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8800"/>
            <a:ext cx="9144000" cy="502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5400" dirty="0" smtClean="0">
                <a:latin typeface="NikoshBAN" pitchFamily="2" charset="0"/>
                <a:cs typeface="NikoshBAN" pitchFamily="2" charset="0"/>
              </a:rPr>
              <a:t>ব্যবহার </a:t>
            </a:r>
            <a:endParaRPr lang="en-US" sz="54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5" name="Picture 4" descr="oxy-acetylenewel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364" y="914400"/>
            <a:ext cx="9165364" cy="59542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cety6a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9200"/>
            <a:ext cx="9144000" cy="5943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"/>
            <a:ext cx="9144000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6000" dirty="0" smtClean="0">
                <a:latin typeface="NikoshBAN" pitchFamily="2" charset="0"/>
                <a:cs typeface="NikoshBAN" pitchFamily="2" charset="0"/>
              </a:rPr>
              <a:t>সাবধানাতা</a:t>
            </a:r>
            <a:endParaRPr lang="en-US" sz="2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0" y="1981200"/>
            <a:ext cx="25146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32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ওয়েল্ডিং গগলজ </a:t>
            </a:r>
            <a:endParaRPr lang="en-US" sz="32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76600" y="3200400"/>
            <a:ext cx="23622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লে</a:t>
            </a:r>
            <a:r>
              <a:rPr lang="bn-IN" sz="32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লেদার এপ্রোন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29000" y="4572000"/>
            <a:ext cx="23622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dirty="0" smtClean="0"/>
              <a:t>লেডল্ল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86200" y="6477000"/>
            <a:ext cx="3429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dirty="0" smtClean="0">
                <a:latin typeface="NikoshBAN" pitchFamily="2" charset="0"/>
                <a:cs typeface="NikoshBAN" pitchFamily="2" charset="0"/>
              </a:rPr>
              <a:t>সে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0" y="4572000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লেদার গ্লোব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00600" y="6858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181600" y="6858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876800" y="6858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191000" y="640080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সেফটি বুট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0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6000" dirty="0" smtClean="0">
                <a:latin typeface="NikoshBAN" pitchFamily="2" charset="0"/>
                <a:cs typeface="NikoshBAN" pitchFamily="2" charset="0"/>
              </a:rPr>
              <a:t>দলগত কাজ</a:t>
            </a:r>
            <a:endParaRPr lang="en-US" sz="6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2362201"/>
            <a:ext cx="830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400" dirty="0" smtClean="0">
                <a:latin typeface="NikoshBAN" pitchFamily="2" charset="0"/>
                <a:cs typeface="NikoshBAN" pitchFamily="2" charset="0"/>
              </a:rPr>
              <a:t> * গ্যাস ওয়েল্ডিং এর সাবধানতা গুলো লিখ।</a:t>
            </a:r>
            <a:endParaRPr lang="en-US" sz="44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"/>
            <a:ext cx="9144000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6000" dirty="0" smtClean="0">
                <a:latin typeface="NikoshBAN" pitchFamily="2" charset="0"/>
                <a:cs typeface="NikoshBAN" pitchFamily="2" charset="0"/>
              </a:rPr>
              <a:t>মূল্যায়ন</a:t>
            </a:r>
            <a:endParaRPr lang="en-US" sz="6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905000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000" dirty="0" smtClean="0">
                <a:latin typeface="NikoshBAN" pitchFamily="2" charset="0"/>
                <a:cs typeface="NikoshBAN" pitchFamily="2" charset="0"/>
              </a:rPr>
              <a:t>১। গ্যাস ওয়েল্ডিং কী ?</a:t>
            </a:r>
          </a:p>
          <a:p>
            <a:r>
              <a:rPr lang="bn-IN" sz="4000" dirty="0" smtClean="0">
                <a:latin typeface="NikoshBAN" pitchFamily="2" charset="0"/>
                <a:cs typeface="NikoshBAN" pitchFamily="2" charset="0"/>
              </a:rPr>
              <a:t>২। গ্যাস ওয়েল্ডিংএ ব্যবহৃত যন্ত্রাংশের নাম বলো?</a:t>
            </a:r>
            <a:endParaRPr lang="en-US" sz="4000" dirty="0" smtClean="0">
              <a:latin typeface="NikoshBAN" pitchFamily="2" charset="0"/>
              <a:cs typeface="NikoshBAN" pitchFamily="2" charset="0"/>
            </a:endParaRPr>
          </a:p>
          <a:p>
            <a:r>
              <a:rPr lang="bn-IN" sz="4000" dirty="0" smtClean="0">
                <a:latin typeface="NikoshBAN" pitchFamily="2" charset="0"/>
                <a:cs typeface="NikoshBAN" pitchFamily="2" charset="0"/>
              </a:rPr>
              <a:t>৩। গ্যাস ওয়েল্ডিং এর সাবধানতা গুলো কী কী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6000" dirty="0" smtClean="0">
                <a:latin typeface="NikoshBAN" pitchFamily="2" charset="0"/>
                <a:cs typeface="NikoshBAN" pitchFamily="2" charset="0"/>
              </a:rPr>
              <a:t>বাড়ির কাজ</a:t>
            </a:r>
            <a:endParaRPr lang="en-US" sz="6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2362200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000" dirty="0" smtClean="0">
                <a:latin typeface="NikoshBAN" pitchFamily="2" charset="0"/>
                <a:cs typeface="NikoshBAN" pitchFamily="2" charset="0"/>
              </a:rPr>
              <a:t>* গ্যাস ওয়েল্ডিং ব্যাবহারের ক্ষেত্র গুলো বর্ণনা কর।</a:t>
            </a:r>
            <a:endParaRPr lang="en-US" sz="40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bn-IN" dirty="0" smtClean="0">
                <a:solidFill>
                  <a:srgbClr val="0070C0"/>
                </a:solidFill>
              </a:rPr>
              <a:t/>
            </a:r>
            <a:br>
              <a:rPr lang="bn-IN" dirty="0" smtClean="0">
                <a:solidFill>
                  <a:srgbClr val="0070C0"/>
                </a:solidFill>
              </a:rPr>
            </a:br>
            <a:r>
              <a:rPr lang="bn-IN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ধন্যবাদ</a:t>
            </a:r>
            <a:r>
              <a:rPr lang="bn-IN" dirty="0" smtClean="0">
                <a:solidFill>
                  <a:srgbClr val="0070C0"/>
                </a:solidFill>
              </a:rPr>
              <a:t/>
            </a:r>
            <a:br>
              <a:rPr lang="bn-IN" dirty="0" smtClean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Content Placeholder 3" descr="d983ea6156127da55143b23b8f6aa012be5f0457_large.jpg"/>
          <p:cNvPicPr>
            <a:picLocks noGrp="1" noChangeAspect="1"/>
          </p:cNvPicPr>
          <p:nvPr>
            <p:ph idx="1"/>
          </p:nvPr>
        </p:nvPicPr>
        <p:blipFill>
          <a:blip r:embed="rId2"/>
          <a:srcRect l="29815" t="28227" r="26009" b="27597"/>
          <a:stretch>
            <a:fillRect/>
          </a:stretch>
        </p:blipFill>
        <p:spPr>
          <a:xfrm>
            <a:off x="0" y="1143000"/>
            <a:ext cx="9144000" cy="4648200"/>
          </a:xfrm>
        </p:spPr>
      </p:pic>
      <p:sp>
        <p:nvSpPr>
          <p:cNvPr id="5" name="TextBox 4"/>
          <p:cNvSpPr txBox="1"/>
          <p:nvPr/>
        </p:nvSpPr>
        <p:spPr>
          <a:xfrm>
            <a:off x="2133600" y="5715000"/>
            <a:ext cx="4038600" cy="1107996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66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সমাপ্ত</a:t>
            </a:r>
            <a:endParaRPr lang="en-US" sz="6600" dirty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bn-IN" sz="8800" dirty="0" smtClean="0">
                <a:ln w="17780" cmpd="sng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NikoshBAN" pitchFamily="2" charset="0"/>
                <a:cs typeface="NikoshBAN" pitchFamily="2" charset="0"/>
              </a:rPr>
              <a:t>পরিচিতি</a:t>
            </a:r>
            <a:endParaRPr lang="en-US" sz="8800" dirty="0">
              <a:ln w="17780" cmpd="sng">
                <a:noFill/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50800" algn="tl" rotWithShape="0">
                  <a:srgbClr val="000000"/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2590800"/>
            <a:ext cx="5562600" cy="2514600"/>
          </a:xfr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bn-BD" sz="3200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bn-BD" sz="32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মোঃ </a:t>
            </a:r>
            <a:r>
              <a:rPr lang="en-US" sz="32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মজনুর</a:t>
            </a:r>
            <a:r>
              <a:rPr lang="en-US" sz="32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রশীদ</a:t>
            </a:r>
            <a:endParaRPr lang="bn-BD" sz="3200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en-US" sz="32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জুনিয়র</a:t>
            </a:r>
            <a:r>
              <a:rPr lang="bn-BD" sz="32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ইনস্ট্রাক্টর (</a:t>
            </a:r>
            <a:r>
              <a:rPr lang="en-US" sz="32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ফার্মমেশিনারী</a:t>
            </a:r>
            <a:r>
              <a:rPr lang="bn-BD" sz="32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)</a:t>
            </a:r>
            <a:r>
              <a:rPr lang="en-US" sz="32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IN" sz="32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টেকনিক্যাল স্কুল ও কলেজ</a:t>
            </a:r>
            <a:r>
              <a:rPr lang="bn-BD" sz="32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মাদারীপুর</a:t>
            </a:r>
            <a:r>
              <a:rPr lang="bn-BD" sz="32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32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endParaRPr lang="en-US" sz="32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91200" y="2590801"/>
            <a:ext cx="3124200" cy="2514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bn-IN" sz="32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শ্রেণিঃ- দশম</a:t>
            </a:r>
          </a:p>
          <a:p>
            <a:pPr>
              <a:buNone/>
            </a:pPr>
            <a:r>
              <a:rPr lang="bn-IN" sz="32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বিষয়ঃ-ফার্ম </a:t>
            </a:r>
            <a:r>
              <a:rPr lang="bn-IN" sz="32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মেশিনারী</a:t>
            </a:r>
            <a:r>
              <a:rPr lang="en-US" sz="32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-1</a:t>
            </a:r>
            <a:endParaRPr lang="bn-IN" sz="3200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pPr>
              <a:buNone/>
            </a:pPr>
            <a:r>
              <a:rPr lang="bn-IN" sz="32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সময়ঃ- ৪৫ মিনিট</a:t>
            </a:r>
          </a:p>
          <a:p>
            <a:pPr>
              <a:buNone/>
            </a:pPr>
            <a:endParaRPr lang="en-US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6000" dirty="0" smtClean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গ্যাস ওয়েল্ডিং</a:t>
            </a:r>
            <a:endParaRPr lang="en-US" sz="6000" dirty="0">
              <a:solidFill>
                <a:sysClr val="windowText" lastClr="00000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4" name="Picture 3" descr="stock-photo-acetylene-torch-and-sparks-during-gas-welding-61178872.jpg"/>
          <p:cNvPicPr>
            <a:picLocks noChangeAspect="1"/>
          </p:cNvPicPr>
          <p:nvPr/>
        </p:nvPicPr>
        <p:blipFill>
          <a:blip r:embed="rId2"/>
          <a:srcRect b="5270"/>
          <a:stretch>
            <a:fillRect/>
          </a:stretch>
        </p:blipFill>
        <p:spPr>
          <a:xfrm>
            <a:off x="0" y="990600"/>
            <a:ext cx="9144000" cy="586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6000" dirty="0" smtClean="0">
                <a:latin typeface="NikoshBAN" pitchFamily="2" charset="0"/>
                <a:cs typeface="NikoshBAN" pitchFamily="2" charset="0"/>
              </a:rPr>
              <a:t>শিখনফল</a:t>
            </a:r>
            <a:endParaRPr lang="en-US" sz="6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828800"/>
            <a:ext cx="8153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n-IN" sz="3600" b="1" dirty="0" smtClean="0">
              <a:latin typeface="NikoshBAN" pitchFamily="2" charset="0"/>
              <a:cs typeface="NikoshBAN" pitchFamily="2" charset="0"/>
            </a:endParaRPr>
          </a:p>
          <a:p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এই পাঠ শেষে শিক্ষার্থীরা......</a:t>
            </a:r>
          </a:p>
          <a:p>
            <a:endParaRPr lang="bn-IN" sz="3200" dirty="0" smtClean="0">
              <a:latin typeface="NikoshBAN" pitchFamily="2" charset="0"/>
              <a:cs typeface="NikoshBAN" pitchFamily="2" charset="0"/>
            </a:endParaRPr>
          </a:p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১। গ্যাস ওয়েল্ডিং কী তা বলতে পারবে।</a:t>
            </a:r>
          </a:p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২। গ্যাস ওয়েল্ডিংএ</a:t>
            </a:r>
            <a:r>
              <a:rPr lang="bn-BD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ব্যবহৃত বিভিন্ন যন্ত্রাংশের নাম বলতে পারবে।</a:t>
            </a:r>
          </a:p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৩। গ্যাস ওয়েল্ডিং এর ব্যবহার ব্যাখ্যা করতে পারবে।</a:t>
            </a:r>
            <a:endParaRPr lang="bn-BD" sz="3200" dirty="0" smtClean="0">
              <a:latin typeface="NikoshBAN" pitchFamily="2" charset="0"/>
              <a:cs typeface="NikoshBAN" pitchFamily="2" charset="0"/>
            </a:endParaRPr>
          </a:p>
          <a:p>
            <a:r>
              <a:rPr lang="bn-BD" sz="3200" dirty="0" smtClean="0">
                <a:latin typeface="NikoshBAN" pitchFamily="2" charset="0"/>
                <a:cs typeface="NikoshBAN" pitchFamily="2" charset="0"/>
              </a:rPr>
              <a:t>4</a:t>
            </a:r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।গ্যাস ওলেল্ডিং এর সাবধানতা বর্ণনা করতে পারবে।</a:t>
            </a:r>
          </a:p>
          <a:p>
            <a:endParaRPr lang="bn-IN" sz="3200" dirty="0" smtClean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838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bn-IN" sz="5400" dirty="0" smtClean="0">
                <a:latin typeface="NikoshBAN" pitchFamily="2" charset="0"/>
                <a:cs typeface="NikoshBAN" pitchFamily="2" charset="0"/>
              </a:rPr>
              <a:t>গ্যাস ওয়েল্ডিংসেট</a:t>
            </a:r>
            <a:endParaRPr lang="en-US" sz="5400" dirty="0"/>
          </a:p>
        </p:txBody>
      </p:sp>
      <p:pic>
        <p:nvPicPr>
          <p:cNvPr id="4" name="Picture 3" descr="gs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8200"/>
            <a:ext cx="9144000" cy="601980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rot="5400000" flipH="1" flipV="1">
            <a:off x="4076700" y="3009900"/>
            <a:ext cx="16764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4724400" y="1524000"/>
            <a:ext cx="533400" cy="381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8001794" y="1675606"/>
            <a:ext cx="456406" cy="7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800600" y="990600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000" dirty="0" smtClean="0">
                <a:latin typeface="NikoshBAN" pitchFamily="2" charset="0"/>
                <a:cs typeface="NikoshBAN" pitchFamily="2" charset="0"/>
              </a:rPr>
              <a:t>র্টচ</a:t>
            </a:r>
            <a:endParaRPr lang="en-US" sz="4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76400" y="9906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প্রেশার রেগুলেট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57600" y="3962401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নিডল ভালব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29200" y="3200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হুজ পাইপ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rot="5400000">
            <a:off x="1924050" y="1657350"/>
            <a:ext cx="533400" cy="4191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0" y="914401"/>
            <a:ext cx="16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সিলিণ্ডার ক্যাপাসিটার</a:t>
            </a:r>
            <a:endParaRPr lang="en-US" sz="2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96000" y="9144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প্রেশার রেগুলেট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rot="5400000" flipH="1" flipV="1">
            <a:off x="5753100" y="2781300"/>
            <a:ext cx="6858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6953250" y="1695450"/>
            <a:ext cx="533400" cy="381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6200000" flipH="1">
            <a:off x="228600" y="1981200"/>
            <a:ext cx="533400" cy="76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12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8" presetClass="entr" presetSubtype="12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/>
      <p:bldP spid="13" grpId="0"/>
      <p:bldP spid="21" grpId="0"/>
      <p:bldP spid="22" grpId="0"/>
      <p:bldP spid="26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"/>
            <a:ext cx="9144000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6000" dirty="0" smtClean="0">
                <a:latin typeface="NikoshBAN" pitchFamily="2" charset="0"/>
                <a:cs typeface="NikoshBAN" pitchFamily="2" charset="0"/>
              </a:rPr>
              <a:t>ওয়েল্ডিং টর্চ</a:t>
            </a:r>
            <a:endParaRPr lang="en-US" sz="6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8400" y="3886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200" y="6248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1600" y="6324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66800" y="6096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600" y="17526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52800" y="1828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13" name="Picture 12" descr="welding-tips-mix-oxygen-and-fuel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8200"/>
            <a:ext cx="9144000" cy="60198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57200" y="1905000"/>
            <a:ext cx="251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400" dirty="0" smtClean="0">
                <a:latin typeface="NikoshBAN" pitchFamily="2" charset="0"/>
                <a:cs typeface="NikoshBAN" pitchFamily="2" charset="0"/>
              </a:rPr>
              <a:t>ওয়েল্ডিং টিপ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05400" y="17526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572000" y="1828800"/>
            <a:ext cx="2971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48200" y="1752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0" y="16002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000" dirty="0" smtClean="0">
                <a:latin typeface="NikoshBAN" pitchFamily="2" charset="0"/>
                <a:cs typeface="NikoshBAN" pitchFamily="2" charset="0"/>
              </a:rPr>
              <a:t>টর্চ হ্যান্ডেল</a:t>
            </a:r>
            <a:endParaRPr lang="en-US" sz="4000" dirty="0"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5143500" y="2552700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H="1">
            <a:off x="1333502" y="2933699"/>
            <a:ext cx="838197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eries_1ec_regulators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4400"/>
            <a:ext cx="9144000" cy="5943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6000" dirty="0" smtClean="0">
                <a:latin typeface="NikoshBAN" pitchFamily="2" charset="0"/>
                <a:cs typeface="NikoshBAN" pitchFamily="2" charset="0"/>
              </a:rPr>
              <a:t>রেগুলেটর</a:t>
            </a:r>
            <a:endParaRPr lang="en-US" sz="60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14800" y="502920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3000" y="6273225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62200" y="6273225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6000" dirty="0" smtClean="0">
                <a:latin typeface="NikoshBAN" pitchFamily="2" charset="0"/>
                <a:cs typeface="NikoshBAN" pitchFamily="2" charset="0"/>
              </a:rPr>
              <a:t>হুজ পাইপ</a:t>
            </a:r>
            <a:endParaRPr lang="en-US" sz="60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6" name="Picture 5" descr="WH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90600"/>
            <a:ext cx="9143999" cy="58674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558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2000"/>
            <a:ext cx="9144000" cy="609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dirty="0" smtClean="0">
                <a:latin typeface="NikoshBAN" pitchFamily="2" charset="0"/>
                <a:cs typeface="NikoshBAN" pitchFamily="2" charset="0"/>
              </a:rPr>
              <a:t>           </a:t>
            </a:r>
            <a:r>
              <a:rPr lang="bn-IN" sz="4000" dirty="0" smtClean="0">
                <a:latin typeface="NikoshBAN" pitchFamily="2" charset="0"/>
                <a:cs typeface="NikoshBAN" pitchFamily="2" charset="0"/>
              </a:rPr>
              <a:t>গ্যাস ওয়েল্ডিং এর ব্যবহার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1112</TotalTime>
  <Words>161</Words>
  <Application>Microsoft Office PowerPoint</Application>
  <PresentationFormat>On-screen Show (4:3)</PresentationFormat>
  <Paragraphs>48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স্বাগতম</vt:lpstr>
      <vt:lpstr>পরিচিতি</vt:lpstr>
      <vt:lpstr>Slide 3</vt:lpstr>
      <vt:lpstr>Slide 4</vt:lpstr>
      <vt:lpstr>গ্যাস ওয়েল্ডিংসেট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 ধন্যবাদ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User.TTTC</dc:creator>
  <cp:lastModifiedBy>moznu</cp:lastModifiedBy>
  <cp:revision>1044</cp:revision>
  <dcterms:created xsi:type="dcterms:W3CDTF">2006-08-16T00:00:00Z</dcterms:created>
  <dcterms:modified xsi:type="dcterms:W3CDTF">2016-11-20T16:29:55Z</dcterms:modified>
</cp:coreProperties>
</file>